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2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70981-0C48-3D44-8779-3985B5F09A25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BBADF-2C30-894D-895E-C037E3A3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8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FBBADF-2C30-894D-895E-C037E3A374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08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9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2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6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8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1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0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9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8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6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3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6C21-86E7-9A4A-B092-426CBE6F5E68}" type="datetimeFigureOut">
              <a:rPr lang="en-US" smtClean="0"/>
              <a:t>10/13/12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9A709-6D90-E04E-9EB0-C0C5A8B3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Compare/Contrast Essay Group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69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Compare/Contrast Raleigh/Durham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essay (like the Wrightsville Beach/Virginia Beach)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994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Compare/Contrast Essay: Raleigh-Durham Group Roles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Group Member One (Group Leader) will write the introduction and conclusion (The group leader facilitates the discussion and keeps everyone on task.)</a:t>
            </a:r>
          </a:p>
          <a:p>
            <a:r>
              <a:rPr lang="en-US" dirty="0" smtClean="0"/>
              <a:t>Group Member Two (Graphics) will write body paragraph One and Two. You will find pictures to illustrate the essay.</a:t>
            </a:r>
          </a:p>
          <a:p>
            <a:r>
              <a:rPr lang="en-US" dirty="0" smtClean="0"/>
              <a:t>Group Member Three (Editor/Researcher) will write body paragraph three.  You will also edit the essay(check list)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45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 your groups (Wiggio)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Brainstorm together in Wiggio about which topics you will write about.  You will be using a bubble map (</a:t>
            </a:r>
            <a:r>
              <a:rPr lang="en-US" dirty="0" err="1" smtClean="0"/>
              <a:t>bubble.us</a:t>
            </a:r>
            <a:r>
              <a:rPr lang="en-US" dirty="0" smtClean="0"/>
              <a:t>)  See the tech support page for instructions.</a:t>
            </a:r>
          </a:p>
          <a:p>
            <a:r>
              <a:rPr lang="en-US" dirty="0" smtClean="0"/>
              <a:t>You will assign tasks.  The group leader will have the final word.</a:t>
            </a:r>
          </a:p>
          <a:p>
            <a:r>
              <a:rPr lang="en-US" dirty="0" smtClean="0"/>
              <a:t>Write your paragraphs.  (Ask your group members for help if you need to.)</a:t>
            </a:r>
          </a:p>
          <a:p>
            <a:r>
              <a:rPr lang="en-US" dirty="0" smtClean="0"/>
              <a:t>After you have finished your rough draft. the editor will take the lead in editing the essay (check list).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4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the graphics person create a PowerPoint of your essay (just like the one that I did), and place it in Wiggio, so that they can use it to teach their home group.  Also make sure that you save a jpeg of your bubble map to use as an example.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18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253</Words>
  <Application>Microsoft Macintosh PowerPoint</Application>
  <PresentationFormat>On-screen Show (4:3)</PresentationFormat>
  <Paragraphs>14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Compare/Contrast Essay Group</vt:lpstr>
      <vt:lpstr>Compare/Contrast Raleigh/Durham</vt:lpstr>
      <vt:lpstr>Compare/Contrast Essay: Raleigh-Durham Group Roles </vt:lpstr>
      <vt:lpstr>In your groups (Wiggio)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Essay Group</dc:title>
  <dc:creator>Sharron Scott</dc:creator>
  <cp:lastModifiedBy>Sharron Scott</cp:lastModifiedBy>
  <cp:revision>12</cp:revision>
  <dcterms:created xsi:type="dcterms:W3CDTF">2012-10-10T22:56:45Z</dcterms:created>
  <dcterms:modified xsi:type="dcterms:W3CDTF">2012-10-13T23:50:19Z</dcterms:modified>
</cp:coreProperties>
</file>