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9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2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8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1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0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9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8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6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3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Instructional </a:t>
            </a:r>
            <a:r>
              <a:rPr lang="en-US" dirty="0" smtClean="0">
                <a:solidFill>
                  <a:srgbClr val="0000FF"/>
                </a:solidFill>
              </a:rPr>
              <a:t>Essay Group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9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Explain how to book a hotel in Expedia.com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 smtClean="0"/>
              <a:t>essay/article</a:t>
            </a:r>
          </a:p>
          <a:p>
            <a:r>
              <a:rPr lang="en-US" dirty="0" smtClean="0"/>
              <a:t>You will pick up where we left off.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94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Instructional </a:t>
            </a:r>
            <a:r>
              <a:rPr lang="en-US" dirty="0" smtClean="0">
                <a:solidFill>
                  <a:srgbClr val="0000FF"/>
                </a:solidFill>
              </a:rPr>
              <a:t>Essay: </a:t>
            </a:r>
            <a:r>
              <a:rPr lang="en-US" dirty="0" smtClean="0">
                <a:solidFill>
                  <a:srgbClr val="0000FF"/>
                </a:solidFill>
              </a:rPr>
              <a:t>Booking a hotel on Expedia.com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Group Member One (Group Leader) will write the introduction and conclusion (The group leader facilitates the discussion and keeps everyone on task.</a:t>
            </a:r>
            <a:r>
              <a:rPr lang="en-US" dirty="0" smtClean="0"/>
              <a:t>) You will also facilitate the editing of the essay/article (check list).</a:t>
            </a:r>
            <a:endParaRPr lang="en-US" dirty="0" smtClean="0"/>
          </a:p>
          <a:p>
            <a:r>
              <a:rPr lang="en-US" dirty="0" smtClean="0"/>
              <a:t>Group Member Two (Graphics) will </a:t>
            </a:r>
            <a:r>
              <a:rPr lang="en-US" dirty="0" smtClean="0"/>
              <a:t>work with the writer to create graphics (screen capture) to illustrate the steps.</a:t>
            </a:r>
            <a:endParaRPr lang="en-US" dirty="0" smtClean="0"/>
          </a:p>
          <a:p>
            <a:r>
              <a:rPr lang="en-US" dirty="0" smtClean="0"/>
              <a:t>Group Member Three </a:t>
            </a:r>
            <a:r>
              <a:rPr lang="en-US" dirty="0" smtClean="0"/>
              <a:t>(Writer) will write the steps and help group </a:t>
            </a:r>
            <a:r>
              <a:rPr lang="en-US" smtClean="0"/>
              <a:t>member two </a:t>
            </a:r>
            <a:r>
              <a:rPr lang="en-US" dirty="0" smtClean="0"/>
              <a:t>with the graphics.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4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 your groups (Wiggio)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Wiggio, go through the steps on Expedia.com on how to book a hotel.</a:t>
            </a:r>
          </a:p>
          <a:p>
            <a:r>
              <a:rPr lang="en-US" dirty="0" smtClean="0"/>
              <a:t>Group Members two and three get together in Wiggio to create graphics and write steps.</a:t>
            </a:r>
          </a:p>
          <a:p>
            <a:r>
              <a:rPr lang="en-US" dirty="0" smtClean="0"/>
              <a:t>Group Member one will facilitate the editing of the essay/article.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graphics person create a PowerPoint of your essay (just like the one that I did), and place it in Wiggio, so that they can use it to teach their home </a:t>
            </a:r>
            <a:r>
              <a:rPr lang="en-US" dirty="0" smtClean="0"/>
              <a:t>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1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206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Instructional Essay Group</vt:lpstr>
      <vt:lpstr>Explain how to book a hotel in Expedia.com</vt:lpstr>
      <vt:lpstr>Instructional Essay: Booking a hotel on Expedia.com</vt:lpstr>
      <vt:lpstr>In your groups (Wiggio)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Essay Group</dc:title>
  <dc:creator>Sharron Scott</dc:creator>
  <cp:lastModifiedBy>Sharron Scott</cp:lastModifiedBy>
  <cp:revision>15</cp:revision>
  <dcterms:created xsi:type="dcterms:W3CDTF">2012-10-10T22:56:45Z</dcterms:created>
  <dcterms:modified xsi:type="dcterms:W3CDTF">2012-10-13T20:34:38Z</dcterms:modified>
</cp:coreProperties>
</file>